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notesMasterIdLst>
    <p:notesMasterId r:id="rId10"/>
  </p:notesMasterIdLst>
  <p:sldIdLst>
    <p:sldId id="257" r:id="rId2"/>
    <p:sldId id="259" r:id="rId3"/>
    <p:sldId id="260" r:id="rId4"/>
    <p:sldId id="265" r:id="rId5"/>
    <p:sldId id="264" r:id="rId6"/>
    <p:sldId id="262" r:id="rId7"/>
    <p:sldId id="261" r:id="rId8"/>
    <p:sldId id="263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0475" autoAdjust="0"/>
  </p:normalViewPr>
  <p:slideViewPr>
    <p:cSldViewPr snapToGrid="0" snapToObjects="1">
      <p:cViewPr varScale="1">
        <p:scale>
          <a:sx n="135" d="100"/>
          <a:sy n="135" d="100"/>
        </p:scale>
        <p:origin x="-312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EA605-B1F8-AA4C-B38B-DCB203840DF4}" type="datetimeFigureOut">
              <a:rPr lang="en-US" smtClean="0"/>
              <a:t>8/20/17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A1F2A-61A0-FF4E-BC62-A03BBF75A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79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can you do to help?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A1F2A-61A0-FF4E-BC62-A03BBF75A9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8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Shape 10"/>
          <p:cNvSpPr/>
          <p:nvPr/>
        </p:nvSpPr>
        <p:spPr>
          <a:xfrm rot="5400000">
            <a:off x="3809056" y="-81000"/>
            <a:ext cx="1525499" cy="176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" name="Shape 12"/>
          <p:cNvSpPr/>
          <p:nvPr/>
        </p:nvSpPr>
        <p:spPr>
          <a:xfrm rot="10800000" flipH="1">
            <a:off x="2809875" y="-172875"/>
            <a:ext cx="1111499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 rot="10800000" flipH="1">
            <a:off x="3602723" y="1360109"/>
            <a:ext cx="493799" cy="4274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 rot="10800000" flipH="1">
            <a:off x="5278914" y="855278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rot="10800000" flipH="1">
            <a:off x="5365798" y="352324"/>
            <a:ext cx="493799" cy="4271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6" name="Shape 16"/>
          <p:cNvGrpSpPr/>
          <p:nvPr/>
        </p:nvGrpSpPr>
        <p:grpSpPr>
          <a:xfrm>
            <a:off x="5549153" y="1029780"/>
            <a:ext cx="404640" cy="374058"/>
            <a:chOff x="5975075" y="2327500"/>
            <a:chExt cx="420100" cy="388350"/>
          </a:xfrm>
        </p:grpSpPr>
        <p:sp>
          <p:nvSpPr>
            <p:cNvPr id="17" name="Shape 1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9" name="Shape 19"/>
          <p:cNvSpPr/>
          <p:nvPr/>
        </p:nvSpPr>
        <p:spPr>
          <a:xfrm>
            <a:off x="3253021" y="113273"/>
            <a:ext cx="225084" cy="389963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0" name="Shape 20"/>
          <p:cNvGrpSpPr/>
          <p:nvPr/>
        </p:nvGrpSpPr>
        <p:grpSpPr>
          <a:xfrm>
            <a:off x="4380525" y="515192"/>
            <a:ext cx="382958" cy="607110"/>
            <a:chOff x="6718575" y="2318625"/>
            <a:chExt cx="256950" cy="407375"/>
          </a:xfrm>
        </p:grpSpPr>
        <p:sp>
          <p:nvSpPr>
            <p:cNvPr id="21" name="Shape 2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9" name="Shape 29"/>
          <p:cNvGrpSpPr/>
          <p:nvPr/>
        </p:nvGrpSpPr>
        <p:grpSpPr>
          <a:xfrm>
            <a:off x="3199463" y="902958"/>
            <a:ext cx="395017" cy="403296"/>
            <a:chOff x="3951850" y="2985350"/>
            <a:chExt cx="407950" cy="416500"/>
          </a:xfrm>
        </p:grpSpPr>
        <p:sp>
          <p:nvSpPr>
            <p:cNvPr id="30" name="Shape 3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4" name="Shape 34"/>
          <p:cNvSpPr/>
          <p:nvPr/>
        </p:nvSpPr>
        <p:spPr>
          <a:xfrm rot="10800000" flipH="1">
            <a:off x="5010533" y="4576647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rot="10800000" flipH="1">
            <a:off x="5133679" y="4056450"/>
            <a:ext cx="540000" cy="4673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 rot="10800000" flipH="1">
            <a:off x="3530384" y="4576661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5370704" y="4867760"/>
            <a:ext cx="312502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772008" y="4056440"/>
            <a:ext cx="573942" cy="550550"/>
            <a:chOff x="5241175" y="4959100"/>
            <a:chExt cx="539775" cy="517775"/>
          </a:xfrm>
        </p:grpSpPr>
        <p:sp>
          <p:nvSpPr>
            <p:cNvPr id="40" name="Shape 4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" name="Shape 46"/>
          <p:cNvSpPr/>
          <p:nvPr/>
        </p:nvSpPr>
        <p:spPr>
          <a:xfrm>
            <a:off x="3429208" y="3904791"/>
            <a:ext cx="377838" cy="34368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Shape 49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Shape 50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600"/>
            </a:lvl1pPr>
            <a:lvl2pPr lvl="1" rtl="0">
              <a:spcBef>
                <a:spcPts val="0"/>
              </a:spcBef>
              <a:buSzPct val="100000"/>
              <a:defRPr sz="3600"/>
            </a:lvl2pPr>
            <a:lvl3pPr lvl="2" rtl="0">
              <a:spcBef>
                <a:spcPts val="0"/>
              </a:spcBef>
              <a:buSzPct val="100000"/>
              <a:defRPr sz="3600"/>
            </a:lvl3pPr>
            <a:lvl4pPr lvl="3" rtl="0">
              <a:spcBef>
                <a:spcPts val="0"/>
              </a:spcBef>
              <a:buSzPct val="100000"/>
              <a:defRPr sz="3600"/>
            </a:lvl4pPr>
            <a:lvl5pPr lvl="4" rtl="0">
              <a:spcBef>
                <a:spcPts val="0"/>
              </a:spcBef>
              <a:buSzPct val="100000"/>
              <a:defRPr sz="3600"/>
            </a:lvl5pPr>
            <a:lvl6pPr lvl="5" rtl="0">
              <a:spcBef>
                <a:spcPts val="0"/>
              </a:spcBef>
              <a:buSzPct val="100000"/>
              <a:defRPr sz="3600"/>
            </a:lvl6pPr>
            <a:lvl7pPr lvl="6" rtl="0">
              <a:spcBef>
                <a:spcPts val="0"/>
              </a:spcBef>
              <a:buSzPct val="100000"/>
              <a:defRPr sz="3600"/>
            </a:lvl7pPr>
            <a:lvl8pPr lvl="7" rtl="0">
              <a:spcBef>
                <a:spcPts val="0"/>
              </a:spcBef>
              <a:buSzPct val="100000"/>
              <a:defRPr sz="3600"/>
            </a:lvl8pPr>
            <a:lvl9pPr lvl="8" rtl="0">
              <a:spcBef>
                <a:spcPts val="0"/>
              </a:spcBef>
              <a:buSzPct val="100000"/>
              <a:defRPr sz="3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099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2" name="Shape 52"/>
          <p:cNvSpPr/>
          <p:nvPr/>
        </p:nvSpPr>
        <p:spPr>
          <a:xfrm rot="10800000" flipH="1">
            <a:off x="66674" y="313542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 rot="10800000" flipH="1">
            <a:off x="828674" y="351654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761999" y="877950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 rot="10800000" flipH="1">
            <a:off x="793851" y="4692801"/>
            <a:ext cx="517499" cy="4478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6" name="Shape 56"/>
          <p:cNvGrpSpPr/>
          <p:nvPr/>
        </p:nvGrpSpPr>
        <p:grpSpPr>
          <a:xfrm>
            <a:off x="996358" y="1070667"/>
            <a:ext cx="351203" cy="324660"/>
            <a:chOff x="5975075" y="2327500"/>
            <a:chExt cx="420100" cy="388350"/>
          </a:xfrm>
        </p:grpSpPr>
        <p:sp>
          <p:nvSpPr>
            <p:cNvPr id="57" name="Shape 5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9" name="Shape 59"/>
          <p:cNvSpPr/>
          <p:nvPr/>
        </p:nvSpPr>
        <p:spPr>
          <a:xfrm>
            <a:off x="393600" y="334662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0" name="Shape 60"/>
          <p:cNvGrpSpPr/>
          <p:nvPr/>
        </p:nvGrpSpPr>
        <p:grpSpPr>
          <a:xfrm>
            <a:off x="305253" y="553855"/>
            <a:ext cx="247468" cy="392302"/>
            <a:chOff x="6718575" y="2318625"/>
            <a:chExt cx="256950" cy="407375"/>
          </a:xfrm>
        </p:grpSpPr>
        <p:sp>
          <p:nvSpPr>
            <p:cNvPr id="61" name="Shape 6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" name="Shape 69"/>
          <p:cNvGrpSpPr/>
          <p:nvPr/>
        </p:nvGrpSpPr>
        <p:grpSpPr>
          <a:xfrm>
            <a:off x="1419984" y="3634331"/>
            <a:ext cx="342881" cy="350068"/>
            <a:chOff x="3951850" y="2985350"/>
            <a:chExt cx="407950" cy="416500"/>
          </a:xfrm>
        </p:grpSpPr>
        <p:sp>
          <p:nvSpPr>
            <p:cNvPr id="70" name="Shape 7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4" name="Shape 74"/>
          <p:cNvSpPr/>
          <p:nvPr/>
        </p:nvSpPr>
        <p:spPr>
          <a:xfrm rot="10800000" flipH="1">
            <a:off x="733424" y="393602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 rot="10800000" flipH="1">
            <a:off x="738524" y="10084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 rot="10800000" flipH="1">
            <a:off x="-291324" y="4148475"/>
            <a:ext cx="1182300" cy="1023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rot="10800000" flipH="1">
            <a:off x="420724" y="-65225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1019338" y="416705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9" name="Shape 79"/>
          <p:cNvGrpSpPr/>
          <p:nvPr/>
        </p:nvGrpSpPr>
        <p:grpSpPr>
          <a:xfrm>
            <a:off x="-50284" y="1452794"/>
            <a:ext cx="624843" cy="599376"/>
            <a:chOff x="5241175" y="4959100"/>
            <a:chExt cx="539775" cy="517775"/>
          </a:xfrm>
        </p:grpSpPr>
        <p:sp>
          <p:nvSpPr>
            <p:cNvPr id="80" name="Shape 8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6" name="Shape 86"/>
          <p:cNvSpPr/>
          <p:nvPr/>
        </p:nvSpPr>
        <p:spPr>
          <a:xfrm>
            <a:off x="47198" y="4430470"/>
            <a:ext cx="505231" cy="459561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Shape 89"/>
          <p:cNvSpPr/>
          <p:nvPr/>
        </p:nvSpPr>
        <p:spPr>
          <a:xfrm rot="5400000">
            <a:off x="499598" y="1905237"/>
            <a:ext cx="1146000" cy="132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299" cy="819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lvl="1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lvl="2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lvl="3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lvl="4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lvl="5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lvl="6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lvl="7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1" name="Shape 91"/>
          <p:cNvSpPr/>
          <p:nvPr/>
        </p:nvSpPr>
        <p:spPr>
          <a:xfrm rot="10800000" flipH="1">
            <a:off x="-123825" y="28115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 rot="10800000" flipH="1">
            <a:off x="638174" y="3192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 rot="10800000" flipH="1">
            <a:off x="752474" y="1201800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 rot="10800000" flipH="1">
            <a:off x="657224" y="4380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5" name="Shape 95"/>
          <p:cNvGrpSpPr/>
          <p:nvPr/>
        </p:nvGrpSpPr>
        <p:grpSpPr>
          <a:xfrm>
            <a:off x="986833" y="1394517"/>
            <a:ext cx="351203" cy="324660"/>
            <a:chOff x="5975075" y="2327500"/>
            <a:chExt cx="420100" cy="388350"/>
          </a:xfrm>
        </p:grpSpPr>
        <p:sp>
          <p:nvSpPr>
            <p:cNvPr id="96" name="Shape 9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8" name="Shape 98"/>
          <p:cNvSpPr/>
          <p:nvPr/>
        </p:nvSpPr>
        <p:spPr>
          <a:xfrm>
            <a:off x="203100" y="30227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9" name="Shape 99"/>
          <p:cNvGrpSpPr/>
          <p:nvPr/>
        </p:nvGrpSpPr>
        <p:grpSpPr>
          <a:xfrm>
            <a:off x="295728" y="877705"/>
            <a:ext cx="247468" cy="392302"/>
            <a:chOff x="6718575" y="2318625"/>
            <a:chExt cx="256950" cy="407375"/>
          </a:xfrm>
        </p:grpSpPr>
        <p:sp>
          <p:nvSpPr>
            <p:cNvPr id="100" name="Shape 10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8" name="Shape 108"/>
          <p:cNvGrpSpPr/>
          <p:nvPr/>
        </p:nvGrpSpPr>
        <p:grpSpPr>
          <a:xfrm>
            <a:off x="1229484" y="3310480"/>
            <a:ext cx="342881" cy="350068"/>
            <a:chOff x="3951850" y="2985350"/>
            <a:chExt cx="407950" cy="416500"/>
          </a:xfrm>
        </p:grpSpPr>
        <p:sp>
          <p:nvSpPr>
            <p:cNvPr id="109" name="Shape 10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3" name="Shape 113"/>
          <p:cNvSpPr/>
          <p:nvPr/>
        </p:nvSpPr>
        <p:spPr>
          <a:xfrm rot="10800000" flipH="1">
            <a:off x="542924" y="36121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/>
          <p:nvPr/>
        </p:nvSpPr>
        <p:spPr>
          <a:xfrm rot="10800000" flipH="1">
            <a:off x="728999" y="424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/>
          <p:nvPr/>
        </p:nvSpPr>
        <p:spPr>
          <a:xfrm rot="10800000" flipH="1">
            <a:off x="-115052" y="3996025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/>
          <p:nvPr/>
        </p:nvSpPr>
        <p:spPr>
          <a:xfrm rot="10800000" flipH="1">
            <a:off x="411199" y="2586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828838" y="384320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8" name="Shape 118"/>
          <p:cNvGrpSpPr/>
          <p:nvPr/>
        </p:nvGrpSpPr>
        <p:grpSpPr>
          <a:xfrm>
            <a:off x="67091" y="1681689"/>
            <a:ext cx="455624" cy="437053"/>
            <a:chOff x="5241175" y="4959100"/>
            <a:chExt cx="539775" cy="517775"/>
          </a:xfrm>
        </p:grpSpPr>
        <p:sp>
          <p:nvSpPr>
            <p:cNvPr id="119" name="Shape 11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5" name="Shape 125"/>
          <p:cNvSpPr/>
          <p:nvPr/>
        </p:nvSpPr>
        <p:spPr>
          <a:xfrm>
            <a:off x="144925" y="4214500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94000" y="1929581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Shape 129"/>
          <p:cNvSpPr/>
          <p:nvPr/>
        </p:nvSpPr>
        <p:spPr>
          <a:xfrm rot="5400000">
            <a:off x="499598" y="157099"/>
            <a:ext cx="1146000" cy="132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2" name="Shape 132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 rot="10800000" flipH="1">
            <a:off x="8486774" y="42307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 rot="10800000" flipH="1">
            <a:off x="8124824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 rot="10800000" flipH="1">
            <a:off x="7821347" y="2935400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 rot="10800000" flipH="1">
            <a:off x="8486775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141" name="Shape 14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3" name="Shape 143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8772688" y="446180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45" name="Shape 145"/>
          <p:cNvGrpSpPr/>
          <p:nvPr/>
        </p:nvGrpSpPr>
        <p:grpSpPr>
          <a:xfrm>
            <a:off x="7354067" y="3426714"/>
            <a:ext cx="455624" cy="437053"/>
            <a:chOff x="5241175" y="4959100"/>
            <a:chExt cx="539775" cy="517775"/>
          </a:xfrm>
        </p:grpSpPr>
        <p:sp>
          <p:nvSpPr>
            <p:cNvPr id="146" name="Shape 1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2" name="Shape 152"/>
          <p:cNvSpPr/>
          <p:nvPr/>
        </p:nvSpPr>
        <p:spPr>
          <a:xfrm>
            <a:off x="8081325" y="3153875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53" name="Shape 153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154" name="Shape 15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2" name="Shape 162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163" name="Shape 16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Shape 169"/>
          <p:cNvSpPr/>
          <p:nvPr/>
        </p:nvSpPr>
        <p:spPr>
          <a:xfrm rot="5400000">
            <a:off x="499598" y="157099"/>
            <a:ext cx="1146000" cy="132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2"/>
          </p:nvPr>
        </p:nvSpPr>
        <p:spPr>
          <a:xfrm>
            <a:off x="4562087" y="2414450"/>
            <a:ext cx="2667300" cy="2663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3" name="Shape 173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77" name="Shape 177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178" name="Shape 17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0" name="Shape 180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81" name="Shape 181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182" name="Shape 18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90" name="Shape 190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191" name="Shape 19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95" name="Shape 195"/>
          <p:cNvSpPr/>
          <p:nvPr/>
        </p:nvSpPr>
        <p:spPr>
          <a:xfrm rot="10800000" flipH="1">
            <a:off x="8486774" y="42307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/>
          <p:nvPr/>
        </p:nvSpPr>
        <p:spPr>
          <a:xfrm rot="10800000" flipH="1">
            <a:off x="8124824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/>
          <p:nvPr/>
        </p:nvSpPr>
        <p:spPr>
          <a:xfrm rot="10800000" flipH="1">
            <a:off x="7821347" y="2935400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/>
          <p:nvPr/>
        </p:nvSpPr>
        <p:spPr>
          <a:xfrm rot="10800000" flipH="1">
            <a:off x="8486775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8772688" y="446180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00" name="Shape 200"/>
          <p:cNvGrpSpPr/>
          <p:nvPr/>
        </p:nvGrpSpPr>
        <p:grpSpPr>
          <a:xfrm>
            <a:off x="7354067" y="3426714"/>
            <a:ext cx="455624" cy="437053"/>
            <a:chOff x="5241175" y="4959100"/>
            <a:chExt cx="539775" cy="517775"/>
          </a:xfrm>
        </p:grpSpPr>
        <p:sp>
          <p:nvSpPr>
            <p:cNvPr id="201" name="Shape 20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07" name="Shape 207"/>
          <p:cNvSpPr/>
          <p:nvPr/>
        </p:nvSpPr>
        <p:spPr>
          <a:xfrm>
            <a:off x="8081325" y="3153875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 rot="5400000">
            <a:off x="499598" y="157099"/>
            <a:ext cx="1146000" cy="132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body" idx="3"/>
          </p:nvPr>
        </p:nvSpPr>
        <p:spPr>
          <a:xfrm>
            <a:off x="6309244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4" name="Shape 214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5" name="Shape 215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18" name="Shape 218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219" name="Shape 21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21" name="Shape 221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22" name="Shape 222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223" name="Shape 22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31" name="Shape 231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232" name="Shape 23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Shape 238"/>
          <p:cNvSpPr/>
          <p:nvPr/>
        </p:nvSpPr>
        <p:spPr>
          <a:xfrm rot="5400000">
            <a:off x="499598" y="157099"/>
            <a:ext cx="1146000" cy="132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40" name="Shape 240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1" name="Shape 241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44" name="Shape 244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245" name="Shape 24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7" name="Shape 247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48" name="Shape 248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249" name="Shape 24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57" name="Shape 257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258" name="Shape 25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2" name="Shape 262"/>
          <p:cNvSpPr/>
          <p:nvPr/>
        </p:nvSpPr>
        <p:spPr>
          <a:xfrm rot="10800000" flipH="1">
            <a:off x="8486774" y="42307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 rot="10800000" flipH="1">
            <a:off x="8124824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4" name="Shape 264"/>
          <p:cNvSpPr/>
          <p:nvPr/>
        </p:nvSpPr>
        <p:spPr>
          <a:xfrm rot="10800000" flipH="1">
            <a:off x="7821347" y="2935400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/>
          <p:nvPr/>
        </p:nvSpPr>
        <p:spPr>
          <a:xfrm rot="10800000" flipH="1">
            <a:off x="8486775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8772688" y="446180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67" name="Shape 267"/>
          <p:cNvGrpSpPr/>
          <p:nvPr/>
        </p:nvGrpSpPr>
        <p:grpSpPr>
          <a:xfrm>
            <a:off x="7354067" y="3426714"/>
            <a:ext cx="455624" cy="437053"/>
            <a:chOff x="5241175" y="4959100"/>
            <a:chExt cx="539775" cy="517775"/>
          </a:xfrm>
        </p:grpSpPr>
        <p:sp>
          <p:nvSpPr>
            <p:cNvPr id="268" name="Shape 26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74" name="Shape 274"/>
          <p:cNvSpPr/>
          <p:nvPr/>
        </p:nvSpPr>
        <p:spPr>
          <a:xfrm>
            <a:off x="8081325" y="3153875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Shape 277"/>
          <p:cNvSpPr/>
          <p:nvPr/>
        </p:nvSpPr>
        <p:spPr>
          <a:xfrm rot="5400000">
            <a:off x="499598" y="157099"/>
            <a:ext cx="1146000" cy="132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9" name="Shape 279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1" name="Shape 281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83" name="Shape 283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284" name="Shape 28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86" name="Shape 286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87" name="Shape 287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288" name="Shape 28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96" name="Shape 296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297" name="Shape 29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01" name="Shape 301"/>
          <p:cNvSpPr/>
          <p:nvPr/>
        </p:nvSpPr>
        <p:spPr>
          <a:xfrm rot="10800000" flipH="1">
            <a:off x="8486774" y="42307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2" name="Shape 302"/>
          <p:cNvSpPr/>
          <p:nvPr/>
        </p:nvSpPr>
        <p:spPr>
          <a:xfrm rot="10800000" flipH="1">
            <a:off x="8124824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 rot="10800000" flipH="1">
            <a:off x="7821347" y="2935400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 rot="10800000" flipH="1">
            <a:off x="8486775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8772688" y="446180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06" name="Shape 306"/>
          <p:cNvGrpSpPr/>
          <p:nvPr/>
        </p:nvGrpSpPr>
        <p:grpSpPr>
          <a:xfrm>
            <a:off x="7354067" y="3426714"/>
            <a:ext cx="455624" cy="437053"/>
            <a:chOff x="5241175" y="4959100"/>
            <a:chExt cx="539775" cy="517775"/>
          </a:xfrm>
        </p:grpSpPr>
        <p:sp>
          <p:nvSpPr>
            <p:cNvPr id="307" name="Shape 30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3" name="Shape 313"/>
          <p:cNvSpPr/>
          <p:nvPr/>
        </p:nvSpPr>
        <p:spPr>
          <a:xfrm>
            <a:off x="8081325" y="3153875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 rot="10800000" flipH="1">
            <a:off x="8218351" y="4121458"/>
            <a:ext cx="685200" cy="593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Shape 316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Shape 317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 rot="10800000" flipH="1">
            <a:off x="503115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/>
          <p:nvPr/>
        </p:nvSpPr>
        <p:spPr>
          <a:xfrm rot="10800000" flipH="1">
            <a:off x="1208423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0" name="Shape 320"/>
          <p:cNvSpPr/>
          <p:nvPr/>
        </p:nvSpPr>
        <p:spPr>
          <a:xfrm rot="10800000" flipH="1">
            <a:off x="247753" y="49692"/>
            <a:ext cx="295199" cy="255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 rot="10800000" flipH="1">
            <a:off x="8763567" y="4485979"/>
            <a:ext cx="542999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 rot="10800000" flipH="1">
            <a:off x="8523810" y="4741099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 rot="10800000" flipH="1">
            <a:off x="8322785" y="3628022"/>
            <a:ext cx="542999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 rot="10800000" flipH="1">
            <a:off x="8763568" y="4009882"/>
            <a:ext cx="237599" cy="205799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9BBD5"/>
              </a:buClr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480"/>
              </a:spcBef>
              <a:buClr>
                <a:srgbClr val="19BBD5"/>
              </a:buClr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480"/>
              </a:spcBef>
              <a:buClr>
                <a:srgbClr val="19BBD5"/>
              </a:buClr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9176" y="1"/>
            <a:ext cx="6680399" cy="5143500"/>
          </a:xfrm>
        </p:spPr>
        <p:txBody>
          <a:bodyPr/>
          <a:lstStyle/>
          <a:p>
            <a:r>
              <a:rPr lang="en-US" dirty="0" smtClean="0"/>
              <a:t>Welcome to E.S.H.S. P.O.T.A.T.O.E.S. Robotics Club!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91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Robotics Club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700" y="2255123"/>
            <a:ext cx="4944300" cy="2075149"/>
          </a:xfrm>
        </p:spPr>
        <p:txBody>
          <a:bodyPr/>
          <a:lstStyle/>
          <a:p>
            <a:r>
              <a:rPr lang="en-US" dirty="0" smtClean="0"/>
              <a:t>The club is comprised of a group of people that love to work with robots!</a:t>
            </a:r>
          </a:p>
          <a:p>
            <a:r>
              <a:rPr lang="en-US" dirty="0" smtClean="0"/>
              <a:t>Club members work in various groups and compete among one another to build the best robot by using teamwork and collaboration</a:t>
            </a:r>
            <a:endParaRPr lang="en-US" dirty="0"/>
          </a:p>
          <a:p>
            <a:r>
              <a:rPr lang="en-US" dirty="0" smtClean="0"/>
              <a:t>We have a ton of fun building, programming, and exploring the world of robotics</a:t>
            </a:r>
          </a:p>
        </p:txBody>
      </p:sp>
      <p:pic>
        <p:nvPicPr>
          <p:cNvPr id="5" name="Picture 4" descr="image_uploaded_from_i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466" y="0"/>
            <a:ext cx="3174533" cy="238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27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are Organized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robotics team is composed of sub-clubs and competitions. They include:</a:t>
            </a:r>
          </a:p>
          <a:p>
            <a:pPr marL="342900" indent="-342900">
              <a:buFont typeface="Wingdings" charset="2"/>
              <a:buChar char="§"/>
            </a:pPr>
            <a:r>
              <a:rPr lang="en-US" dirty="0" smtClean="0"/>
              <a:t>VRC Competition (VEX Robotics Competition)</a:t>
            </a:r>
          </a:p>
          <a:p>
            <a:pPr marL="342900" indent="-342900">
              <a:buFont typeface="Wingdings" charset="2"/>
              <a:buChar char="§"/>
            </a:pPr>
            <a:r>
              <a:rPr lang="en-US" dirty="0" smtClean="0"/>
              <a:t>FRC Competition (FIRST Robotics Competition)</a:t>
            </a:r>
          </a:p>
          <a:p>
            <a:pPr marL="342900" indent="-342900">
              <a:buFont typeface="Wingdings" charset="2"/>
              <a:buChar char="§"/>
            </a:pPr>
            <a:r>
              <a:rPr lang="en-US" dirty="0" smtClean="0"/>
              <a:t>Programming Club</a:t>
            </a:r>
          </a:p>
          <a:p>
            <a:pPr marL="342900" indent="-342900">
              <a:buFont typeface="Wingdings" charset="2"/>
              <a:buChar char="§"/>
            </a:pPr>
            <a:r>
              <a:rPr lang="en-US" dirty="0" smtClean="0"/>
              <a:t>Drone Club</a:t>
            </a:r>
          </a:p>
          <a:p>
            <a:pPr marL="342900" indent="-342900">
              <a:buFont typeface="Wingdings" charset="2"/>
              <a:buChar char="§"/>
            </a:pPr>
            <a:r>
              <a:rPr lang="en-US" dirty="0" smtClean="0"/>
              <a:t>Computer Science Club</a:t>
            </a:r>
          </a:p>
        </p:txBody>
      </p:sp>
    </p:spTree>
    <p:extLst>
      <p:ext uri="{BB962C8B-B14F-4D97-AF65-F5344CB8AC3E}">
        <p14:creationId xmlns:p14="http://schemas.microsoft.com/office/powerpoint/2010/main" val="2551168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12388" y="-74081"/>
            <a:ext cx="9945476" cy="532527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am Structure 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14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Communication is vital</a:t>
            </a:r>
            <a:r>
              <a:rPr lang="en-US" dirty="0" smtClean="0"/>
              <a:t> for the E.S.H.S. P.O.T.A.T.O.E.S. Robotics Club</a:t>
            </a:r>
          </a:p>
          <a:p>
            <a:r>
              <a:rPr lang="en-US" dirty="0" smtClean="0"/>
              <a:t>Must use communicate with your team at all times and </a:t>
            </a:r>
            <a:r>
              <a:rPr lang="en-US" u="sng" dirty="0" smtClean="0"/>
              <a:t>use Slack</a:t>
            </a:r>
            <a:r>
              <a:rPr lang="en-US" dirty="0" smtClean="0"/>
              <a:t> for P.O.T.A.T.O.E.S. conversations</a:t>
            </a:r>
          </a:p>
          <a:p>
            <a:r>
              <a:rPr lang="en-US" u="sng" dirty="0" smtClean="0"/>
              <a:t>Visit the GitHub</a:t>
            </a:r>
            <a:r>
              <a:rPr lang="en-US" dirty="0" smtClean="0"/>
              <a:t> Wiki if you want to learn more about the various competitions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/>
              <a:t>https://github.com/eshsrobotics/database/wiki</a:t>
            </a:r>
          </a:p>
        </p:txBody>
      </p:sp>
    </p:spTree>
    <p:extLst>
      <p:ext uri="{BB962C8B-B14F-4D97-AF65-F5344CB8AC3E}">
        <p14:creationId xmlns:p14="http://schemas.microsoft.com/office/powerpoint/2010/main" val="301237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Mandatory Attendance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700" y="2255124"/>
            <a:ext cx="4944300" cy="2002284"/>
          </a:xfrm>
        </p:spPr>
        <p:txBody>
          <a:bodyPr/>
          <a:lstStyle/>
          <a:p>
            <a:r>
              <a:rPr lang="en-US" dirty="0" smtClean="0"/>
              <a:t>For any part of the Robotics Club you participate in, </a:t>
            </a:r>
            <a:r>
              <a:rPr lang="en-US" u="sng" dirty="0" smtClean="0"/>
              <a:t>attendance is mandatory</a:t>
            </a:r>
          </a:p>
          <a:p>
            <a:r>
              <a:rPr lang="en-US" dirty="0" smtClean="0"/>
              <a:t>Every day, </a:t>
            </a:r>
            <a:r>
              <a:rPr lang="en-US" u="sng" dirty="0" smtClean="0"/>
              <a:t>sign the attendance sheets</a:t>
            </a:r>
            <a:r>
              <a:rPr lang="en-US" dirty="0" smtClean="0"/>
              <a:t> with a date, sign in time, and a sign out time</a:t>
            </a:r>
          </a:p>
          <a:p>
            <a:r>
              <a:rPr lang="en-US" dirty="0" smtClean="0"/>
              <a:t>As a member, you must inform other officers that you cannot make it to a meeting</a:t>
            </a:r>
          </a:p>
          <a:p>
            <a:r>
              <a:rPr lang="en-US" dirty="0" smtClean="0"/>
              <a:t>Individuals can “miss” up to two non-consecutive meetings; any more misses might cause the individual to be removed from the club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69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700" y="2255123"/>
            <a:ext cx="4944300" cy="2366609"/>
          </a:xfrm>
        </p:spPr>
        <p:txBody>
          <a:bodyPr/>
          <a:lstStyle/>
          <a:p>
            <a:r>
              <a:rPr lang="en-US" dirty="0"/>
              <a:t>Respect and treat club members the way you would want to be treated</a:t>
            </a:r>
          </a:p>
          <a:p>
            <a:r>
              <a:rPr lang="en-US" dirty="0"/>
              <a:t>Do not use power equipment without appropriate supervision from mentors or faculty </a:t>
            </a:r>
          </a:p>
          <a:p>
            <a:r>
              <a:rPr lang="en-US" dirty="0"/>
              <a:t>No throwing or eating in the lab</a:t>
            </a:r>
          </a:p>
          <a:p>
            <a:r>
              <a:rPr lang="en-US" dirty="0"/>
              <a:t>Goggles are required when building in the lab area</a:t>
            </a:r>
          </a:p>
          <a:p>
            <a:r>
              <a:rPr lang="en-US" dirty="0"/>
              <a:t>Contact a teacher immediately if something breaks or someone gets hurt </a:t>
            </a:r>
          </a:p>
          <a:p>
            <a:r>
              <a:rPr lang="en-US" dirty="0"/>
              <a:t>Clean up the lab during the last 30 minutes of the meeting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67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Sponsors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 Segundo Rotary Club</a:t>
            </a:r>
          </a:p>
          <a:p>
            <a:r>
              <a:rPr lang="en-US" dirty="0" smtClean="0"/>
              <a:t>Ed! Foundation</a:t>
            </a:r>
          </a:p>
          <a:p>
            <a:r>
              <a:rPr lang="en-US" dirty="0" err="1" smtClean="0"/>
              <a:t>imFORZA</a:t>
            </a:r>
            <a:endParaRPr lang="en-US" dirty="0" smtClean="0"/>
          </a:p>
          <a:p>
            <a:r>
              <a:rPr lang="en-US" dirty="0" smtClean="0"/>
              <a:t>Xerox</a:t>
            </a:r>
          </a:p>
          <a:p>
            <a:r>
              <a:rPr lang="en-US" dirty="0" smtClean="0"/>
              <a:t>Northrop Grumman</a:t>
            </a:r>
          </a:p>
          <a:p>
            <a:r>
              <a:rPr lang="en-US" dirty="0" smtClean="0"/>
              <a:t>Raytheon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 descr="img_09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53" y="0"/>
            <a:ext cx="4157547" cy="277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49693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Imogen.thmx</Template>
  <TotalTime>144</TotalTime>
  <Words>324</Words>
  <Application>Microsoft Macintosh PowerPoint</Application>
  <PresentationFormat>On-screen Show (16:9)</PresentationFormat>
  <Paragraphs>38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Imogen</vt:lpstr>
      <vt:lpstr>Welcome to E.S.H.S. P.O.T.A.T.O.E.S. Robotics Club!</vt:lpstr>
      <vt:lpstr>About the Robotics Club</vt:lpstr>
      <vt:lpstr>How We are Organized</vt:lpstr>
      <vt:lpstr>PowerPoint Presentation</vt:lpstr>
      <vt:lpstr>Communication</vt:lpstr>
      <vt:lpstr>Mandatory Attendance</vt:lpstr>
      <vt:lpstr>Rules</vt:lpstr>
      <vt:lpstr>Sponsors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E.S.H.S. P.O.T.A.T.O.E.S. Robotics Club!</dc:title>
  <dc:creator>Edwin</dc:creator>
  <cp:lastModifiedBy>Edwin</cp:lastModifiedBy>
  <cp:revision>11</cp:revision>
  <dcterms:created xsi:type="dcterms:W3CDTF">2017-08-13T05:57:58Z</dcterms:created>
  <dcterms:modified xsi:type="dcterms:W3CDTF">2017-08-21T06:12:44Z</dcterms:modified>
</cp:coreProperties>
</file>